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>
        <p:scale>
          <a:sx n="400" d="100"/>
          <a:sy n="400" d="100"/>
        </p:scale>
        <p:origin x="616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278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21</cp:revision>
  <dcterms:created xsi:type="dcterms:W3CDTF">2023-11-21T07:03:11Z</dcterms:created>
  <dcterms:modified xsi:type="dcterms:W3CDTF">2024-09-14T09:20:23Z</dcterms:modified>
</cp:coreProperties>
</file>